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4" r:id="rId9"/>
    <p:sldId id="261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7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jpg>
</file>

<file path=ppt/media/image4.jp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3A34FC-534D-C44D-A169-D585D730CD3C}" type="datetimeFigureOut">
              <a:rPr lang="ru-RU" smtClean="0"/>
              <a:t>18.01.2019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93B257-E341-814B-B744-98E25550BF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296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Dictyostelium</a:t>
            </a:r>
            <a:r>
              <a:rPr lang="en-US" dirty="0"/>
              <a:t> </a:t>
            </a:r>
            <a:r>
              <a:rPr lang="en-US" dirty="0" err="1"/>
              <a:t>discoideum</a:t>
            </a:r>
            <a:r>
              <a:rPr lang="en-US" dirty="0"/>
              <a:t> (</a:t>
            </a:r>
            <a:r>
              <a:rPr lang="ru-RU" dirty="0" err="1"/>
              <a:t>диктиостелиум</a:t>
            </a:r>
            <a:r>
              <a:rPr lang="ru-RU" dirty="0"/>
              <a:t>) — клеточный слизевик, относящийся к типу </a:t>
            </a:r>
            <a:r>
              <a:rPr lang="en-US" dirty="0"/>
              <a:t>Mycetozoa.</a:t>
            </a:r>
          </a:p>
          <a:p>
            <a:r>
              <a:rPr lang="ru-RU" dirty="0"/>
              <a:t>Большую часть времени </a:t>
            </a:r>
            <a:r>
              <a:rPr lang="ru-RU" dirty="0" err="1"/>
              <a:t>диктиостелиум</a:t>
            </a:r>
            <a:r>
              <a:rPr lang="ru-RU" dirty="0"/>
              <a:t> проводит в виде одиночных почвенных амёб, однако при определённых условиях амёбы образуют подвижные агрегаты, а затем многоклеточные плодовые тела сложного строения. Если пищи не хватает, амёбы слипаются вместе и мигрируют туда, где среда благоприятнее. Там они распадаются на отдельные клетки. Перед миграцией амёбы не съедают все доступные бактерии, а берут с собой их запасы. На новом месте они рассеивают их, создавая запасы пищи.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3B257-E341-814B-B744-98E25550BF3E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26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 транскрипции в интерфазе </a:t>
            </a:r>
            <a:r>
              <a:rPr lang="ru-RU" dirty="0" err="1"/>
              <a:t>выпетливание</a:t>
            </a:r>
            <a:r>
              <a:rPr lang="ru-RU" dirty="0"/>
              <a:t> позволяет регуляторным элементам находиться в непосредственной близости от тех генов, которыми они управляют.</a:t>
            </a:r>
          </a:p>
          <a:p>
            <a:r>
              <a:rPr lang="ru-RU" dirty="0"/>
              <a:t>метод </a:t>
            </a:r>
            <a:r>
              <a:rPr lang="en-US" dirty="0"/>
              <a:t>Hi-C </a:t>
            </a:r>
            <a:r>
              <a:rPr lang="ru-RU" dirty="0"/>
              <a:t>позволяет обнаружить то, как часто какие-либо участки генома оказываются рядом, даже если они расположены далеко друг от друга на одной хромосоме или даже на разных хромосомах.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3B257-E341-814B-B744-98E25550BF3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6144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 картинке на </a:t>
            </a:r>
            <a:r>
              <a:rPr lang="en-US" dirty="0"/>
              <a:t>HI-C </a:t>
            </a:r>
            <a:r>
              <a:rPr lang="ru-RU" dirty="0"/>
              <a:t>карте указаны петли</a:t>
            </a:r>
          </a:p>
          <a:p>
            <a:r>
              <a:rPr lang="ru-RU" dirty="0"/>
              <a:t>(</a:t>
            </a:r>
            <a:r>
              <a:rPr lang="en-US" dirty="0"/>
              <a:t>https://</a:t>
            </a:r>
            <a:r>
              <a:rPr lang="en-US" dirty="0" err="1"/>
              <a:t>vk.com</a:t>
            </a:r>
            <a:r>
              <a:rPr lang="en-US" dirty="0"/>
              <a:t>/page-74404187_49391859)</a:t>
            </a:r>
          </a:p>
          <a:p>
            <a:endParaRPr lang="en-US" dirty="0"/>
          </a:p>
          <a:p>
            <a:r>
              <a:rPr lang="ru-RU" dirty="0"/>
              <a:t>Предсказание петель на </a:t>
            </a:r>
            <a:r>
              <a:rPr lang="en-US" dirty="0"/>
              <a:t>HI-C </a:t>
            </a:r>
            <a:r>
              <a:rPr lang="ru-RU" dirty="0"/>
              <a:t>карте сводится к нахождению верхних точек </a:t>
            </a:r>
            <a:r>
              <a:rPr lang="ru-RU" dirty="0" err="1"/>
              <a:t>ТАДов</a:t>
            </a:r>
            <a:r>
              <a:rPr lang="ru-RU" dirty="0"/>
              <a:t> (самых удаленных точек от главной диагонали), яркость которых более выражена на </a:t>
            </a:r>
            <a:r>
              <a:rPr lang="en-US" dirty="0"/>
              <a:t>HI-C </a:t>
            </a:r>
            <a:r>
              <a:rPr lang="ru-RU" dirty="0"/>
              <a:t>карте (</a:t>
            </a:r>
            <a:r>
              <a:rPr lang="en-US" dirty="0"/>
              <a:t>https://nplus1.ru/material/2017/07/31/</a:t>
            </a:r>
            <a:r>
              <a:rPr lang="en-US" dirty="0" err="1"/>
              <a:t>schizogenesparttwo</a:t>
            </a:r>
            <a:r>
              <a:rPr lang="en-US" dirty="0"/>
              <a:t>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3B257-E341-814B-B744-98E25550BF3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9624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4B0B66-4C3B-A34D-83AD-C59AFEE768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6DBC4A1-C3FD-1948-BC60-704F1B63DD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A466B0-202D-3F44-A43F-A38D4DC81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90BFCD4-78EA-EE4F-8FD0-E0A1CEBAF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1C2C25-6A02-1A4B-8A8B-565EFCC6E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576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EA9185-C617-8949-9AFA-822C52C67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F3F244E-DDE1-3347-BC2C-BA58C5F76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8E5192-6A1C-3B49-BD53-9C5037F97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8CB0B11-FD4E-B345-8207-6CECA422F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87F492-FA8A-5148-8746-0DA51E68F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580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425C4BF-B95B-D049-9B6C-CF29F8BBFB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5E8E721-A54A-D14A-8A27-2AA0AF2399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4BA76F-C725-4C45-B088-F45817827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FDB883-2263-0C4F-830A-9352AABC6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5DAF17-627E-464B-9CBC-B646BB02B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5229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C5CC9F-C309-0643-B833-3630E470B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B111A5-FDBC-884B-9455-49DE64991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47B6F1-FCB5-2D4F-8541-77AC5BA26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95DA67-E3F6-094B-BBFC-33D7A52B3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209BB5-1E86-1640-A77D-86D4FE9B2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3689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53E75F-E5F8-0E4C-B58D-FEBDD68E1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F530215-AF90-9E42-920C-20B06D704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118B99-6E00-A54E-88A6-4FA2ECDAC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7CA44B-98C3-184A-BF02-28693F3BF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7AD8CE-FF07-324F-9AFB-1AEA911AD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557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2BDB7B-BEE9-3E4F-A5CA-9F6C75D0E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299082-3EA1-C843-A3AA-F76B372C10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A938F15-F2A9-BF44-83A1-4EDE269304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77D15C1-0AC2-194B-B467-48BC3E677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862E79B-FEF0-A54C-91CF-74B40840A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FCC5076-F5C7-CA46-B7E5-7CA72728D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0904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59355-EF4C-A34F-B3BF-A47A42D9D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3B7EDE2-3465-9F4F-B15A-9B90D17514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6C9616-2D79-BD40-860C-C9EDCE1BA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C8607A8-4173-1E49-8EB7-9E4D3C974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D6E2680-6BFF-E741-B17D-09FC023AD4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1DDAF6C-3777-E44F-9B66-ACB51D600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C729F7A-3C74-2B4D-99B8-D73143E01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003F1B8-8C50-AA4F-A3C0-03586E813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525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1CA44D-4AFC-A946-9D3C-CBAA2B6D6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4A5BC86-3BDD-594C-8255-147E69035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16B318A-9D01-B246-870B-7B29C5699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863E408-A563-D74C-AC6E-E18BC5A91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4936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D3E00CB-A5FD-9040-AA5D-CE7FDD96C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0D019A7-5A1E-D441-B578-B3C894F87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AD1BD85-0246-364D-BF76-D37050C90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6782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3498C8-E96A-C54B-B77C-C0763D2BB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CF9B4A-0730-0D4B-952C-4D8917BA8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EAF1D91-DD6A-6F40-A006-70922B982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575D1D6-B37B-A64C-A640-6D2B64535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4F77DA-ED88-A144-BED6-6B426F685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4CBAAD6-01DA-5E4D-9F70-99C3FE5D0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1221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CF2E7F-DE48-4440-A9B6-25FADAF33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9A322FA-90D5-7A40-B40F-1807D60D91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626B0DD-27D1-9441-9508-BF6319DCE7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7F85CEF-5527-1A4B-AC32-26EEE952F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F62CABC-A48D-EE4C-858D-4E62EC7E3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91D1D0-713C-604B-8FA9-15651DDA4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2479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CDE0DC-4696-9D45-AEAB-2BF510D8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21117C5-7134-374A-BC39-E52B1516F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0A23990-CC34-7E48-9FF4-B2F04812F5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3010E-529B-8849-B156-190D3FC6B5D0}" type="datetimeFigureOut">
              <a:rPr lang="ru-RU" smtClean="0"/>
              <a:t>17.01.2019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E0D311-2F74-EC4D-9362-C9B8BFE9F7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372DC5-B184-F64C-AD02-ED54032F0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C54BA-42BF-A545-8F94-E0767AA195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5250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36C1F5-D173-7A40-A5F3-4588631444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Предсказание петель в хроматине </a:t>
            </a:r>
            <a:r>
              <a:rPr lang="en-US" b="1" dirty="0" err="1"/>
              <a:t>Dictyostelium</a:t>
            </a:r>
            <a:r>
              <a:rPr lang="en-US" b="1" dirty="0"/>
              <a:t> </a:t>
            </a:r>
            <a:r>
              <a:rPr lang="en-US" b="1" dirty="0" err="1"/>
              <a:t>discoideum</a:t>
            </a:r>
            <a:endParaRPr lang="ru-RU" b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7156967-6245-8441-88A1-18A769C566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err="1"/>
              <a:t>Плискин</a:t>
            </a:r>
            <a:r>
              <a:rPr lang="ru-RU" dirty="0"/>
              <a:t> Александр, АДМБ18</a:t>
            </a:r>
          </a:p>
          <a:p>
            <a:r>
              <a:rPr lang="ru-RU" dirty="0"/>
              <a:t>Научные руководители: </a:t>
            </a:r>
            <a:br>
              <a:rPr lang="ru-RU" dirty="0"/>
            </a:br>
            <a:r>
              <a:rPr lang="ru-RU" dirty="0"/>
              <a:t>Гельфанд Михаил Сергеевич, </a:t>
            </a:r>
            <a:br>
              <a:rPr lang="ru-RU" dirty="0"/>
            </a:br>
            <a:r>
              <a:rPr lang="ru-RU" dirty="0" err="1"/>
              <a:t>Галицина</a:t>
            </a:r>
            <a:r>
              <a:rPr lang="ru-RU" dirty="0"/>
              <a:t> Александра Алексеевна</a:t>
            </a:r>
          </a:p>
        </p:txBody>
      </p:sp>
    </p:spTree>
    <p:extLst>
      <p:ext uri="{BB962C8B-B14F-4D97-AF65-F5344CB8AC3E}">
        <p14:creationId xmlns:p14="http://schemas.microsoft.com/office/powerpoint/2010/main" val="942286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232635-F293-4144-9827-7980075B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Dictyostelium</a:t>
            </a:r>
            <a:r>
              <a:rPr lang="en-US" b="1" dirty="0"/>
              <a:t> </a:t>
            </a:r>
            <a:r>
              <a:rPr lang="en-US" b="1" dirty="0" err="1"/>
              <a:t>discoideum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213C27D-C23F-0A41-B939-0B9D7802F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542259"/>
            <a:ext cx="7304690" cy="48697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B4BA22-B7E3-0040-9277-E2C4B6436EC5}"/>
              </a:ext>
            </a:extLst>
          </p:cNvPr>
          <p:cNvSpPr txBox="1"/>
          <p:nvPr/>
        </p:nvSpPr>
        <p:spPr>
          <a:xfrm>
            <a:off x="3899338" y="6412052"/>
            <a:ext cx="3605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imgur.com</a:t>
            </a:r>
            <a:r>
              <a:rPr lang="en-US" dirty="0"/>
              <a:t>/gallery/</a:t>
            </a:r>
            <a:r>
              <a:rPr lang="en-US" dirty="0" err="1"/>
              <a:t>CEDjO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8809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F89730-5642-BD42-AEB0-D609DCA9A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</a:t>
            </a:r>
            <a:r>
              <a:rPr lang="en-US" dirty="0"/>
              <a:t>HI-C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F354B0B-A5AA-4944-B8FA-9F396FD90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3310" y="1690689"/>
            <a:ext cx="4277711" cy="47719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911958-CC41-A342-BFD3-953525A21ED1}"/>
              </a:ext>
            </a:extLst>
          </p:cNvPr>
          <p:cNvSpPr txBox="1"/>
          <p:nvPr/>
        </p:nvSpPr>
        <p:spPr>
          <a:xfrm>
            <a:off x="2932386" y="6348248"/>
            <a:ext cx="5516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biomolecula.ru</a:t>
            </a:r>
            <a:r>
              <a:rPr lang="en-US" dirty="0"/>
              <a:t>/articles/</a:t>
            </a:r>
            <a:r>
              <a:rPr lang="en-US" dirty="0" err="1"/>
              <a:t>prostranstvennyi-kontakt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780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9305ED-DD8A-5E41-843F-B810CF0AB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Петли на </a:t>
            </a:r>
            <a:r>
              <a:rPr lang="en-US" dirty="0"/>
              <a:t>HI-C </a:t>
            </a:r>
            <a:r>
              <a:rPr lang="ru-RU" dirty="0"/>
              <a:t>карте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4C66E61-A002-3E44-BF23-57B562EF5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44264" y="1991848"/>
            <a:ext cx="3619500" cy="361950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701B6AA-11B1-D84F-84F1-C537C4D4AE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6497" y="2368112"/>
            <a:ext cx="6096000" cy="2247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140DDA-6307-3740-806F-F62E442E1412}"/>
              </a:ext>
            </a:extLst>
          </p:cNvPr>
          <p:cNvSpPr txBox="1"/>
          <p:nvPr/>
        </p:nvSpPr>
        <p:spPr>
          <a:xfrm>
            <a:off x="3468414" y="6032938"/>
            <a:ext cx="7704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biomolecula.ru</a:t>
            </a:r>
            <a:r>
              <a:rPr lang="en-US" dirty="0"/>
              <a:t>/articles/prostranstvennyi-kontakt#source-9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1735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CD75E2-92B1-D64C-8D2C-558D70E3C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 в проблему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960E8A-8C95-724A-A472-B0E5530F4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Имеются данные </a:t>
            </a:r>
            <a:r>
              <a:rPr lang="en-US" dirty="0"/>
              <a:t>HI-C </a:t>
            </a:r>
            <a:r>
              <a:rPr lang="ru-RU" dirty="0"/>
              <a:t>карт хроматина </a:t>
            </a:r>
            <a:r>
              <a:rPr lang="en-US" dirty="0" err="1"/>
              <a:t>Dictyostelium</a:t>
            </a:r>
            <a:r>
              <a:rPr lang="en-US" dirty="0"/>
              <a:t> </a:t>
            </a:r>
            <a:r>
              <a:rPr lang="en-US" dirty="0" err="1"/>
              <a:t>discoideum</a:t>
            </a:r>
            <a:r>
              <a:rPr lang="ru-RU" dirty="0"/>
              <a:t>. На этих картах, как в любых других биологических присутствует шум. Так же на этих картах можно определить </a:t>
            </a:r>
            <a:r>
              <a:rPr lang="ru-RU" dirty="0" err="1"/>
              <a:t>ТАДы</a:t>
            </a:r>
            <a:r>
              <a:rPr lang="ru-RU" dirty="0"/>
              <a:t>. Петли на </a:t>
            </a:r>
            <a:r>
              <a:rPr lang="en-US" dirty="0"/>
              <a:t>HI-C </a:t>
            </a:r>
            <a:r>
              <a:rPr lang="ru-RU" dirty="0"/>
              <a:t>картах можно определить на более яркие вершины треугольников (</a:t>
            </a:r>
            <a:r>
              <a:rPr lang="ru-RU" dirty="0" err="1"/>
              <a:t>ТАДов</a:t>
            </a:r>
            <a:r>
              <a:rPr lang="ru-RU" dirty="0"/>
              <a:t>). Но эти точки, могут являться как петлями, так и шумом, возникшем в ходе составления </a:t>
            </a:r>
            <a:r>
              <a:rPr lang="en-US" dirty="0"/>
              <a:t>HI-C </a:t>
            </a:r>
            <a:r>
              <a:rPr lang="ru-RU" dirty="0"/>
              <a:t>карты. При этом сами точки (вершины треугольников, наиболее удаленных от главной диагонали) могут быть не ярко выраженными.</a:t>
            </a:r>
          </a:p>
        </p:txBody>
      </p:sp>
    </p:spTree>
    <p:extLst>
      <p:ext uri="{BB962C8B-B14F-4D97-AF65-F5344CB8AC3E}">
        <p14:creationId xmlns:p14="http://schemas.microsoft.com/office/powerpoint/2010/main" val="1365002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E3B13E-052D-7943-B7E7-D03707D0F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35F7DA-487A-A948-9DDE-61ED8AE0B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Создать утилиту для определения петель на изображения </a:t>
            </a:r>
            <a:r>
              <a:rPr lang="en-US" dirty="0"/>
              <a:t>HI-C </a:t>
            </a:r>
            <a:r>
              <a:rPr lang="ru-RU" dirty="0"/>
              <a:t>карт для </a:t>
            </a:r>
            <a:r>
              <a:rPr lang="en-US" dirty="0" err="1"/>
              <a:t>Dictyostelium</a:t>
            </a:r>
            <a:r>
              <a:rPr lang="en-US" dirty="0"/>
              <a:t> </a:t>
            </a:r>
            <a:r>
              <a:rPr lang="en-US" dirty="0" err="1"/>
              <a:t>discoideum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1551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6C52B8-9A6A-1D45-8921-E3B174747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Методы анализа </a:t>
            </a:r>
            <a:r>
              <a:rPr lang="en-US" dirty="0"/>
              <a:t>HI-C </a:t>
            </a:r>
            <a:r>
              <a:rPr lang="ru-RU" dirty="0"/>
              <a:t>карт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7FC5EC3A-7924-5040-AD97-421F2570DF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7600" y="2147094"/>
            <a:ext cx="4876800" cy="370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37B6DF-79E0-C046-837E-5976F7A6B6EB}"/>
              </a:ext>
            </a:extLst>
          </p:cNvPr>
          <p:cNvSpPr txBox="1"/>
          <p:nvPr/>
        </p:nvSpPr>
        <p:spPr>
          <a:xfrm>
            <a:off x="2608987" y="6311900"/>
            <a:ext cx="6974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www.sciencedirect.com</a:t>
            </a:r>
            <a:r>
              <a:rPr lang="en-US" dirty="0"/>
              <a:t>/science/article/</a:t>
            </a:r>
            <a:r>
              <a:rPr lang="en-US" dirty="0" err="1"/>
              <a:t>pii</a:t>
            </a:r>
            <a:r>
              <a:rPr lang="en-US" dirty="0"/>
              <a:t>/S2405471216302198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B05835-3C3E-D648-9A17-98917CEA3AB4}"/>
              </a:ext>
            </a:extLst>
          </p:cNvPr>
          <p:cNvSpPr txBox="1"/>
          <p:nvPr/>
        </p:nvSpPr>
        <p:spPr>
          <a:xfrm>
            <a:off x="430923" y="2147094"/>
            <a:ext cx="261707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GITAR: An Open Source Tool for Analysis and Visualization of Hi-C Data</a:t>
            </a:r>
            <a:endParaRPr lang="ru-RU" dirty="0"/>
          </a:p>
          <a:p>
            <a:endParaRPr lang="ru-RU" dirty="0"/>
          </a:p>
          <a:p>
            <a:r>
              <a:rPr lang="en-US" dirty="0"/>
              <a:t>Juicer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HiCtool</a:t>
            </a:r>
            <a:r>
              <a:rPr lang="en-US" dirty="0"/>
              <a:t>, a python library to process and visualize Hi-C data, including TAD analysis</a:t>
            </a:r>
          </a:p>
          <a:p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4917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C52453-8D74-6744-A7B3-8DFCB32CA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Методы для анализа </a:t>
            </a:r>
            <a:r>
              <a:rPr lang="en-US" dirty="0"/>
              <a:t>HI-C </a:t>
            </a:r>
            <a:r>
              <a:rPr lang="ru-RU" dirty="0"/>
              <a:t>карт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439F555-2EDE-0F42-B0B6-8A818F404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Перечисленные на предыдущем слайде утилиты можно использовать для разметки данных</a:t>
            </a:r>
          </a:p>
          <a:p>
            <a:r>
              <a:rPr lang="ru-RU" dirty="0"/>
              <a:t>Глубокое обучение</a:t>
            </a:r>
            <a:r>
              <a:rPr lang="en-US" dirty="0"/>
              <a:t>, </a:t>
            </a:r>
            <a:r>
              <a:rPr lang="ru-RU" dirty="0" err="1"/>
              <a:t>сверточные</a:t>
            </a:r>
            <a:r>
              <a:rPr lang="ru-RU" dirty="0"/>
              <a:t> нейронные сети</a:t>
            </a:r>
          </a:p>
        </p:txBody>
      </p:sp>
    </p:spTree>
    <p:extLst>
      <p:ext uri="{BB962C8B-B14F-4D97-AF65-F5344CB8AC3E}">
        <p14:creationId xmlns:p14="http://schemas.microsoft.com/office/powerpoint/2010/main" val="4032715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8D12A1-13A7-4547-A4A3-EA26F62C3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D572EA-0D9F-364F-A60E-5071F76D6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Изучить существующие утилиты </a:t>
            </a:r>
            <a:r>
              <a:rPr lang="en-US" dirty="0" err="1"/>
              <a:t>HiCtool</a:t>
            </a:r>
            <a:r>
              <a:rPr lang="en-US" dirty="0"/>
              <a:t>, GITAR, Juicer </a:t>
            </a:r>
            <a:r>
              <a:rPr lang="ru-RU" dirty="0"/>
              <a:t>и прочие, предоставляющие функционал для анализа </a:t>
            </a:r>
            <a:r>
              <a:rPr lang="en-US" dirty="0"/>
              <a:t>HI-C </a:t>
            </a:r>
            <a:r>
              <a:rPr lang="ru-RU" dirty="0"/>
              <a:t>карт</a:t>
            </a:r>
          </a:p>
          <a:p>
            <a:r>
              <a:rPr lang="ru-RU" dirty="0"/>
              <a:t>Подобрать данные для создания библиотеки </a:t>
            </a:r>
            <a:r>
              <a:rPr lang="en-US" dirty="0"/>
              <a:t>HI-C </a:t>
            </a:r>
            <a:r>
              <a:rPr lang="ru-RU" dirty="0"/>
              <a:t>карт </a:t>
            </a:r>
            <a:r>
              <a:rPr lang="en-US" dirty="0" err="1"/>
              <a:t>Dictyostelium</a:t>
            </a:r>
            <a:r>
              <a:rPr lang="en-US" dirty="0"/>
              <a:t> </a:t>
            </a:r>
            <a:r>
              <a:rPr lang="en-US" dirty="0" err="1"/>
              <a:t>discoideum</a:t>
            </a:r>
            <a:endParaRPr lang="ru-RU" dirty="0"/>
          </a:p>
          <a:p>
            <a:r>
              <a:rPr lang="ru-RU" dirty="0"/>
              <a:t>Рассмотреть работы для определения интересующих элементов на изображениях </a:t>
            </a:r>
            <a:r>
              <a:rPr lang="en-US" dirty="0"/>
              <a:t>HI-C </a:t>
            </a:r>
            <a:r>
              <a:rPr lang="ru-RU" dirty="0"/>
              <a:t>карт</a:t>
            </a:r>
          </a:p>
          <a:p>
            <a:r>
              <a:rPr lang="ru-RU" dirty="0"/>
              <a:t>Подобрать методы для определения свойств петель на </a:t>
            </a:r>
            <a:r>
              <a:rPr lang="en-US" dirty="0"/>
              <a:t>HI-C </a:t>
            </a:r>
            <a:r>
              <a:rPr lang="ru-RU" dirty="0"/>
              <a:t>картах</a:t>
            </a:r>
          </a:p>
          <a:p>
            <a:r>
              <a:rPr lang="ru-RU" dirty="0"/>
              <a:t>Создать утилиту для определения петель на изображениях из созданной библиотеки</a:t>
            </a:r>
          </a:p>
        </p:txBody>
      </p:sp>
    </p:spTree>
    <p:extLst>
      <p:ext uri="{BB962C8B-B14F-4D97-AF65-F5344CB8AC3E}">
        <p14:creationId xmlns:p14="http://schemas.microsoft.com/office/powerpoint/2010/main" val="9677168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3560</TotalTime>
  <Words>465</Words>
  <Application>Microsoft Macintosh PowerPoint</Application>
  <PresentationFormat>Широкоэкранный</PresentationFormat>
  <Paragraphs>41</Paragraphs>
  <Slides>9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Предсказание петель в хроматине Dictyostelium discoideum</vt:lpstr>
      <vt:lpstr>Dictyostelium discoideum</vt:lpstr>
      <vt:lpstr>метод HI-C</vt:lpstr>
      <vt:lpstr>Петли на HI-C карте</vt:lpstr>
      <vt:lpstr>Введение в проблему</vt:lpstr>
      <vt:lpstr>Постановка задачи</vt:lpstr>
      <vt:lpstr>Методы анализа HI-C карт</vt:lpstr>
      <vt:lpstr>Методы для анализа HI-C карт</vt:lpstr>
      <vt:lpstr>Планы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Предсказание петель в хроматине Dictyostelium discoideum</dc:title>
  <dc:creator>Плискин Александр Маркович</dc:creator>
  <cp:lastModifiedBy>Плискин Александр Маркович</cp:lastModifiedBy>
  <cp:revision>13</cp:revision>
  <dcterms:created xsi:type="dcterms:W3CDTF">2019-01-16T23:09:32Z</dcterms:created>
  <dcterms:modified xsi:type="dcterms:W3CDTF">2019-01-19T10:29:40Z</dcterms:modified>
</cp:coreProperties>
</file>

<file path=docProps/thumbnail.jpeg>
</file>